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651AB-767A-4492-A3BB-DE0631D65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D520D2-5521-4C9F-97E7-8BD57CA07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DD16BF-CEE4-4560-9B07-1F7D781E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B4EB12-414B-46A1-BC63-187FFAB8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0FF954-8942-4B79-961B-37745594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561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9FEF35-40AE-4403-93B3-EDA10615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6120FB-A897-43FC-ABFC-73C3FDF9B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36149-3BD8-4F1E-9FB1-AD211707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951CFC-3C97-4B1C-A4D4-48883FE5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DE849D-73D3-4283-B7F4-9F783E08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19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AAA195-67B9-4F67-8A5B-962C1619C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D2F4A7-42CC-43D3-B8DA-1312AA82D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721D0-F04A-4CDE-9B1C-63C815F5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C9F383-62F6-4C99-99C6-034EB713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B4FF1-7526-4F43-9CFC-10A2725E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053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9A64A-7E07-4C45-A863-5E53AB14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25623-3B1C-4DB4-958D-B17A62B1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40F072-D510-4074-80A2-49F992B7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ACB36-4A7C-4378-8BFF-4DA50540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908E1A-5F21-4655-A74C-75967DB8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63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D2F0D-BA91-4106-8C4E-A04DE2B7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85A2DA-9485-46D8-8E32-8E480DCA7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5586C6-95DC-4EC0-AFFA-A123D6BD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3021F-8B7C-4B42-9AAA-5E8A1D59A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1E088F-5007-44D6-928B-A3EA7429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05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19F9B-A1AC-43F7-BC57-1762DDAF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81D849-8E20-4B24-B301-9811915D5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3BFC18-D12C-4A04-9DB1-D6506A77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9DBAE1-AE64-4B8F-934B-67E44F171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E38500-1295-4239-97A4-2A413FF7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933496-C513-486B-B73C-2C272379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015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6C1A1-A42C-45A9-9BD6-C82F75EA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D7FFC8-A9EB-4AE3-815E-DD54880F7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945ECE-08C0-4DD9-AF1C-771674273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4339B5-F950-4713-AB85-47D12D485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5EAD29-A75F-40F0-83DF-A6E0EAD2A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5BAB60-1329-4D4F-AFA8-C93F0B94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DD3EC4-4E57-422A-829A-3C2FA452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785005-1BE1-41A7-BFF8-C4A09F16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78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FBEC3-F15C-4C4B-9874-CDC234DB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2044C6-076C-4DFF-8951-D08DCBB5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C577A8-F4DC-4002-A398-7005CE1B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3053E6-C3FA-4A6F-B544-EB00A94C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10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42ED18-C031-4BFE-9D2F-2057ABC6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86CA6A-1820-46D9-B58C-33994720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E08F8C-DD67-4A27-998A-D76D5539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717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09C8A-ECE3-4DAD-A024-856B9577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EF03A7-8BB1-45D7-9B15-E797F8AA4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69706D-98B4-4023-88AF-31A7043EA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6B246B-2C55-4852-86C7-88734CC97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CAB388-5260-4D1A-BA14-1E99CC5A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9E5BD9-7BAA-49A1-8DF4-3EE8730A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030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725A6-6ED1-44F3-B420-6BF681638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F50F8E-ED60-48B0-A31B-20FBC26B1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91B6BC-63B8-4A42-803D-6D49C6954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7D466-D91B-4C9F-9555-5632EF7D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8FA9CD-EBBD-4B97-9A0E-0B63EB86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F0126B-8929-46F8-B761-F0270FCA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144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985B87-1F55-4DB2-9797-E1B9C476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5F6E23-278A-422E-8392-F2B7FBAC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6677F-0A20-4753-AAF1-DD74BD689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3EF6-8650-433D-B806-D7081B7A16C1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BFA11-526C-46FB-9C2D-426463D47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D6CE20-5090-4EC8-888D-F9C1712C9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2798-D6E7-4A1E-B9D1-674ABB1121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45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genieria2.udea.edu.co/biosegura/#/inicio-sesio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367C8A2-B97F-46E3-A70A-CEB40EF573D9}"/>
              </a:ext>
            </a:extLst>
          </p:cNvPr>
          <p:cNvSpPr txBox="1"/>
          <p:nvPr/>
        </p:nvSpPr>
        <p:spPr>
          <a:xfrm>
            <a:off x="2638425" y="695325"/>
            <a:ext cx="581838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sz="2800" dirty="0"/>
              <a:t>Física experimental I semestres 2021-2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14B48FC-2BC5-4A55-8762-323D5AD54096}"/>
              </a:ext>
            </a:extLst>
          </p:cNvPr>
          <p:cNvSpPr txBox="1"/>
          <p:nvPr/>
        </p:nvSpPr>
        <p:spPr>
          <a:xfrm>
            <a:off x="2809875" y="2505670"/>
            <a:ext cx="60960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dirty="0"/>
              <a:t>Matéria: [302271] FSICA EXPERIMENTAL I		</a:t>
            </a:r>
          </a:p>
          <a:p>
            <a:pPr algn="ctr"/>
            <a:r>
              <a:rPr lang="pt-BR" sz="2000" dirty="0"/>
              <a:t>Grupo: 2		</a:t>
            </a:r>
          </a:p>
          <a:p>
            <a:pPr algn="ctr"/>
            <a:r>
              <a:rPr lang="pt-BR" sz="2000" dirty="0" err="1"/>
              <a:t>Horario</a:t>
            </a:r>
            <a:r>
              <a:rPr lang="pt-BR" sz="2000" dirty="0"/>
              <a:t>/Aula: WV8-10 / 06222	</a:t>
            </a:r>
            <a:r>
              <a:rPr lang="pt-BR" dirty="0"/>
              <a:t>	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6D1EB48-DF7F-4148-8448-72C492C2FA60}"/>
              </a:ext>
            </a:extLst>
          </p:cNvPr>
          <p:cNvSpPr txBox="1"/>
          <p:nvPr/>
        </p:nvSpPr>
        <p:spPr>
          <a:xfrm>
            <a:off x="9020175" y="580072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17/11/2021</a:t>
            </a:r>
          </a:p>
        </p:txBody>
      </p:sp>
    </p:spTree>
    <p:extLst>
      <p:ext uri="{BB962C8B-B14F-4D97-AF65-F5344CB8AC3E}">
        <p14:creationId xmlns:p14="http://schemas.microsoft.com/office/powerpoint/2010/main" val="257624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DBD0C42-B77D-48E2-8EC2-EB026101C6D7}"/>
              </a:ext>
            </a:extLst>
          </p:cNvPr>
          <p:cNvSpPr txBox="1"/>
          <p:nvPr/>
        </p:nvSpPr>
        <p:spPr>
          <a:xfrm>
            <a:off x="3962400" y="1028700"/>
            <a:ext cx="377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/>
              <a:t>Ficha académica del docente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E993874-D5DA-4D87-907F-C56FEDE069C6}"/>
              </a:ext>
            </a:extLst>
          </p:cNvPr>
          <p:cNvSpPr txBox="1"/>
          <p:nvPr/>
        </p:nvSpPr>
        <p:spPr>
          <a:xfrm>
            <a:off x="1285875" y="2628900"/>
            <a:ext cx="49359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Nombre: </a:t>
            </a:r>
            <a:r>
              <a:rPr lang="es-CO" dirty="0" err="1"/>
              <a:t>Alvaro</a:t>
            </a:r>
            <a:r>
              <a:rPr lang="es-CO" dirty="0"/>
              <a:t> Herrera Carrillo</a:t>
            </a:r>
          </a:p>
          <a:p>
            <a:r>
              <a:rPr lang="es-CO" dirty="0"/>
              <a:t>Estudios: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Físico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Maestría en física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Doctorado en física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Estancia postdoctoral en física de los materiales</a:t>
            </a:r>
          </a:p>
        </p:txBody>
      </p:sp>
    </p:spTree>
    <p:extLst>
      <p:ext uri="{BB962C8B-B14F-4D97-AF65-F5344CB8AC3E}">
        <p14:creationId xmlns:p14="http://schemas.microsoft.com/office/powerpoint/2010/main" val="134350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98E1AF8-566A-45A1-B76D-6683A9DE792D}"/>
              </a:ext>
            </a:extLst>
          </p:cNvPr>
          <p:cNvSpPr txBox="1"/>
          <p:nvPr/>
        </p:nvSpPr>
        <p:spPr>
          <a:xfrm>
            <a:off x="4305300" y="581025"/>
            <a:ext cx="285712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sz="2800" dirty="0"/>
              <a:t>Temáticas  del día: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425C76-73A0-4C51-BA7E-25A0C8FFAA27}"/>
              </a:ext>
            </a:extLst>
          </p:cNvPr>
          <p:cNvSpPr txBox="1"/>
          <p:nvPr/>
        </p:nvSpPr>
        <p:spPr>
          <a:xfrm>
            <a:off x="1933642" y="1714500"/>
            <a:ext cx="832471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Protocolos de bioseguridad para  el manejo de la  COVID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Normas de seguridad en el laboratorio</a:t>
            </a:r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Presentación del curso  y verificación del listado de estudiantes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Presentación del plan de asignatura de física experimental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Presentación del cronograma de trabajo </a:t>
            </a:r>
          </a:p>
        </p:txBody>
      </p:sp>
    </p:spTree>
    <p:extLst>
      <p:ext uri="{BB962C8B-B14F-4D97-AF65-F5344CB8AC3E}">
        <p14:creationId xmlns:p14="http://schemas.microsoft.com/office/powerpoint/2010/main" val="243648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CE6A16E-7825-4E94-835B-18B75FB251E8}"/>
              </a:ext>
            </a:extLst>
          </p:cNvPr>
          <p:cNvSpPr txBox="1"/>
          <p:nvPr/>
        </p:nvSpPr>
        <p:spPr>
          <a:xfrm>
            <a:off x="619125" y="918091"/>
            <a:ext cx="115728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Reporta periódicamente sus condiciones de salud y registra la información en UdeA </a:t>
            </a:r>
            <a:r>
              <a:rPr lang="es-ES" dirty="0" err="1"/>
              <a:t>Biosegura</a:t>
            </a:r>
            <a:r>
              <a:rPr lang="es-ES" dirty="0"/>
              <a:t>:  </a:t>
            </a:r>
            <a:r>
              <a:rPr lang="es-ES" dirty="0">
                <a:hlinkClick r:id="rId2"/>
              </a:rPr>
              <a:t>https://ingenieria2.udea.edu.co/biosegura/#/inicio-sesion</a:t>
            </a:r>
            <a:endParaRPr lang="es-ES" dirty="0"/>
          </a:p>
          <a:p>
            <a:r>
              <a:rPr lang="es-ES" dirty="0"/>
              <a:t>si realiza actividades de estudio o trabajo presencial, trabajo en casa o trabajo remoto, de acuerdo con el </a:t>
            </a:r>
          </a:p>
          <a:p>
            <a:r>
              <a:rPr lang="es-ES" dirty="0"/>
              <a:t>autodiagnóstico, que permita identificar síntomas de la covid-19 como son: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2644BB3-7598-42BB-B7A2-7A2B83507210}"/>
              </a:ext>
            </a:extLst>
          </p:cNvPr>
          <p:cNvSpPr txBox="1"/>
          <p:nvPr/>
        </p:nvSpPr>
        <p:spPr>
          <a:xfrm>
            <a:off x="3124200" y="548759"/>
            <a:ext cx="61341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Protocolos de bioseguridad para  el manejo de la  COVID 19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64723E1-843C-4158-8446-52240DF453DB}"/>
              </a:ext>
            </a:extLst>
          </p:cNvPr>
          <p:cNvSpPr txBox="1"/>
          <p:nvPr/>
        </p:nvSpPr>
        <p:spPr>
          <a:xfrm>
            <a:off x="962025" y="2067104"/>
            <a:ext cx="852487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Fiebre, medida en lo posible con termómetro, que registre temperatura mayor o</a:t>
            </a:r>
          </a:p>
          <a:p>
            <a:r>
              <a:rPr lang="es-ES" dirty="0"/>
              <a:t>igual a 38 °C.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Secreción nasal no asociada a rinitis crónica.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Cansancio o malestar general.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Diarrea u otras molestias digestivas.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Pérdida del sentido del gusto o del olfato.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Dificultad respiratoria.</a:t>
            </a:r>
          </a:p>
          <a:p>
            <a:r>
              <a:rPr lang="es-ES" dirty="0"/>
              <a:t>También debe incluir en la evaluación de condiciones de salud: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Si se encuentra en aislamiento.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Si está pendiente de una prueba de covid-19.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Si ha estado en contacto, sin protección (tapabocas) y a menos de 2 metros</a:t>
            </a:r>
          </a:p>
          <a:p>
            <a:r>
              <a:rPr lang="es-ES" dirty="0"/>
              <a:t>de una persona: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o positiva para covid-19,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o con síntomas de covid-19 aún sin diagnóstico confirmado.</a:t>
            </a:r>
          </a:p>
          <a:p>
            <a:r>
              <a:rPr lang="es-ES" dirty="0"/>
              <a:t>Nota importante: para las actividades presenciales dicho reporte es obligatorio, para</a:t>
            </a:r>
          </a:p>
          <a:p>
            <a:r>
              <a:rPr lang="es-ES" dirty="0"/>
              <a:t>el trabajo y estudio remoto deberá realizarlo periódicamente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949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41EF01-BA31-4885-8FE4-D9E1C0A6C8D4}"/>
              </a:ext>
            </a:extLst>
          </p:cNvPr>
          <p:cNvSpPr txBox="1"/>
          <p:nvPr/>
        </p:nvSpPr>
        <p:spPr>
          <a:xfrm>
            <a:off x="4090987" y="362960"/>
            <a:ext cx="383857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Normas de seguridad en el laboratorio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1B1C58C-8939-4095-96D4-942C6794BA00}"/>
              </a:ext>
            </a:extLst>
          </p:cNvPr>
          <p:cNvSpPr txBox="1"/>
          <p:nvPr/>
        </p:nvSpPr>
        <p:spPr>
          <a:xfrm>
            <a:off x="352425" y="1087815"/>
            <a:ext cx="1167764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Mantener informado al profesor de cualquier hecho que ocurra y aclarar con el profesor cualquier tipo de duda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Antes de comenzar una práctica debes conocer y entender los procesos que vas a realizar.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Verificar que las diferentes partes de los equipos, materiales se encuentren en perfectas condiciones.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Despejar el área de trabajo de materiales innecesarios y obstáculos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Verificar que los equipos no emitan sonidos extraños durante el encendido y durante la operación de la máquina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No enchufar aparatos eléctricos con las manos húmedas, mantener las manos limpias y secas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Por ningún motivo se permitirá la manipulación equipos y materiales a estudiantes que no estén capacitados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Evita los desplazamientos innecesarios y no correr dentro del laboratorio.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Utilizar vestimenta adecuada para las practicas de laboratorio ( Evitar sandalias)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No se puede comer, ni tomar bebidas, ni fumar o hacer fuego dentro del laboratorio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Evitar en lo posible utilizar celular para chatear o recibir llamadas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No subirse en las bancas ni en las mesas de trabajo.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Mantener alejadas las manos y los dedos de las zonas donde haya elementos móviles, dado que la mayoría de atrapamientos producen lesiones graves.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1546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507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HERRERA CARRILLO</dc:creator>
  <cp:lastModifiedBy>ALVARO HERRERA CARRILLO</cp:lastModifiedBy>
  <cp:revision>1</cp:revision>
  <dcterms:created xsi:type="dcterms:W3CDTF">2021-11-16T15:09:56Z</dcterms:created>
  <dcterms:modified xsi:type="dcterms:W3CDTF">2021-11-16T18:24:18Z</dcterms:modified>
</cp:coreProperties>
</file>